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87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4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27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10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41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74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04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69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07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3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01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E468B-3B47-413C-B5BD-9D944BE89542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89B54-561F-4AF7-8221-722E1A7B21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0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9162" y="730328"/>
            <a:ext cx="10682287" cy="4604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7. </a:t>
            </a:r>
            <a:r>
              <a:rPr lang="ru-RU" sz="3600" b="1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 системного анализа. Агрегирование.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6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Агрегирование и эмерджентность.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Техника агрегирования</a:t>
            </a:r>
            <a:endParaRPr lang="ru-RU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Агрегирование данных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846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674" y="1406514"/>
            <a:ext cx="11496675" cy="2968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>
              <a:lnSpc>
                <a:spcPct val="150000"/>
              </a:lnSpc>
            </a:pP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Следовательно, при агрегировании системы число языков описания должно быть необходимым и достаточным для достижения поставленной цели. Перечень языков, используемых для агрегирования системы, называют конфигуратором.</a:t>
            </a:r>
            <a:endParaRPr lang="ru-RU" sz="2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0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974" y="105236"/>
            <a:ext cx="11196637" cy="6629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</a:t>
            </a:r>
            <a:r>
              <a:rPr lang="ru-RU" sz="2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конфигуратором для описания поверхности любого трехмерного тела на «плоскостных» языках является совокупность трех ортогональных проекций, принятая в начертательной геометрии. Для описания хозяйственных процессов используется три группы показателей - натуральные, денежные и социальные - в совокупности, образующие конфигуратор. Конфигуратор, определяющий процессы синтеза организационных систем, включает язык для описания распределения власти, язык для описания распределения ответственности и язык для описания распределения информации. Конфигуратор, используемый в радиотехнике, включает языковые и графические средства для представления структурной, принципиальной и монтажной схемы любого устройства.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20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9112" y="1190060"/>
            <a:ext cx="11396663" cy="39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Задав конфигуратор, т.е. перечислив языки, на которых будет описываться система, мы тем самым фиксируем наше понимание природы системы и в большой степени предопределяем ее тип. При смене цели исследования,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разработке новой модели телевизора, требуется предусмотреть все стадии ее жизненного цикла вплоть до вывода модели на рынок. В данном случае конфигуратор системы должен включать как минимум три языка: язык описания производственно-технологических процессов, язык дизайна и язык рекламы.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58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399" y="528415"/>
            <a:ext cx="11225213" cy="5840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Ключевой задачей агрегирования является образование струк­туры исследуемой системы. В процессе синтеза мы создаем, опре­деляем или навязываем структуру будущей системе. Если это ре­альная система, то в ней вполне объективно, т.е. помимо нашей воли, возникнут, установятся и начнут работать не только те связи, которые мы спроектировали, но и другие — которые вытекают из самой природы сведенных в одну систему элементов. Поэтому при проектировании системы важно задать ее структуру во всех суще­ственных отношениях. В остальных отношениях структура сложит­ся стихийным образом.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80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0538" y="952620"/>
            <a:ext cx="11410950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Совокупность всех существенных отношений предопределяется конфигуратором системы. Отсюда вытекает, что проект любой сис­темы должен содержать столько структур, сколько языков включе­но в ее конфигуратор. Например, проект организационной систе­мы должен содержать структуры распределения власти, распреде­ления ответственности и распределения информации. В свою оче­редь, проект любого хозяйствующего субъекта, которые принято относить к классу организационно-экономических систем, кроме перечисленных структур, должен включать структуры производст­венно-технологическую, финансовых потоков и корпоративной культуры.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991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962" y="438270"/>
            <a:ext cx="11310938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Агрегирование данных</a:t>
            </a:r>
            <a:endParaRPr lang="en-US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собственно агрегирования или синтеза систем (экономи­ческих. технических, организационных) системные аналитики име­ют дело с агрегированием данных. К сожалению, системных анали­тиков. занятых в экономической сфере, идентифицируют именно с этим работами, забывая о том, что их функции намного шире.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Реально функционирующие системы генерируют слишком много данных, которые плохо обозримы и с которыми трудно ра­ботать. Поэтому возникает настоятельная необходимость в агреги­ровании данных в целях уменьшения размерности анализируемой предметной области.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88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662" y="272266"/>
            <a:ext cx="11539538" cy="61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агрегирование данных в экономических систе­мах часто связывают с построением так называемой системы сбаланси­рованных показателей. Эта система содержит четыре группы показате­лей, описывающих исследуемую систему в финансово-экономическом, клиентско-контрагентском, бизнес-процессом и образовательно-­квалификационном разрезах. Все группы показателей связаны между собой и направлены на реализацию единой стратегии компании. Так. повышение образовательно-квалификационного уровня сотрудников обеспечивает повышение эффективности и качества внутренних бизнес-процессов, эффективность бизнес-процессов способствуют лучшему удовлетворению запросов клиентов, а это, в свою очередь, позволяет достичь желаемых финансовых результатов и тем самым удовлетворить ожидания акционеров.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23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7687" y="1037318"/>
            <a:ext cx="11253788" cy="4547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показателей в каждой группе на одном уровне управле­ния не должно превышать 7-10. Следовательно, руководитель лю­бого уровня работает с 30-40 показателями одновременно, что не составляет особого труда. Основная трудность заключается в вы­страивании информационной природы показателей, где каждый последующий уровень представляет собой агрегат предыдущего. Решение этой задачи входит в круг обязанностей системного ана­литика.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347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674" y="276686"/>
            <a:ext cx="11382375" cy="6378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5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Важный пример агрегирования данных дает статистический анализ. Среди различных агрегатов, называемых в этом случае статистиками, т.е. функциями выборочных значений, особое ме­сто занимают такие агрегаты, которые извлекают всю полезную информацию об интересующем нас параметре из совокупности наблюдений. Наглядным примером статистического агрегирования является факторный анализ, в котором несколько переменных сво­дятся в один фактор. При рассмотрении реальных данных самым важным является построение модели-агрегата при отсутствии ин­формации, необходимой для теоретического синтеза статистики. Именно поэтому эту область называют анализом данных, оставляя за математической статистикой задачи алгоритмического синтеза и анализа статистик.</a:t>
            </a:r>
            <a:endParaRPr lang="ru-RU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93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249" y="966907"/>
            <a:ext cx="11425238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агрегируемые данные фиксируются в числовых шкалах, то появляется возможность задать отношение на множестве данных в виде числовой функции многих переменных. Классическим при­мером такого агрегирования является приведение задачи много­критериальной оптимизации к однокритериальной задаче. Стоимо­стный анализ в экономике, в котором все существенные для ис­следуемого явления факторы имеют денежную оценку, а результат представляет собой их алгебраическую сумму, также следует отне­сти к классу задач агрегирования данных, методы решения кото­рых входят в арсенал системных аналитиков финансово- экономической сферы.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0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6275" y="503710"/>
            <a:ext cx="11082338" cy="6159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Агрегирование и эмерджентность.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Эмерджентность ассоциируется с появлением у системы новых свойств, которые никаким логическим образом нельзя вывести из свойств образующих ее элементов. Другими словами, эмерджентность - это нечто новое, которого нет и не может быть внутри исследуемой системы. Собственно, по наличии таких эмерджентных свойств система может быть идентифицирована в окружающей нас ноосфере.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3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3438" y="1646231"/>
            <a:ext cx="10953750" cy="3901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Однако, какие бы удивительные свойства ни возникали при агрегировании элементов в систему, ничего взявшегося «ниоткуда» здесь нет. Новые свойства возникают благодаря конкретным связям между конкретными элементами, которые могут варьироваться от полного согласия до полной противоположности отдельных частей системы.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492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0538" y="0"/>
            <a:ext cx="11125200" cy="3911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Приведем подтверждающий это простой пример.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Пусть имеется некоторый цифровой автомат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преобразующий любое целое число, подступившее на вход, в число на единицу больше (рис. 1, а). Если замкнуть два таких автомата в кольцо (рис. 1, б) и подать входной сигнал (ввести любое целое число), то в полученной системе обнаружится новое свойство: она генерирует возрастающие последовательности на выходах у</a:t>
            </a:r>
            <a:r>
              <a:rPr lang="ru-RU" sz="24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</a:t>
            </a:r>
            <a:r>
              <a:rPr lang="ru-RU" sz="24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причем одна из них состоит только из четных, а другая - только из нечетных чисел.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2243137" y="3707469"/>
            <a:ext cx="7300913" cy="237900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75473" y="5915024"/>
            <a:ext cx="6355330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1. Иллюстрация эмерджентности системы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70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512" y="372278"/>
            <a:ext cx="11410950" cy="61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Аналогичные примеры нетрудно найти и в экономической сфере. В первую очередь они связаны с процессами диверсификации производства хозяйствующих субъектов. Если, например, некоторый коммерческий банк, специализирующийся на оказании розничных банковских услуг, стремится выйти на рынок страхования, он может поступить двумя путями: создать в своей структуре новое специализированное подразделение и самостоятельно лицензироваться на право оказания страховых услуг или найти на рынке работающую страховую компанию и слиться (объединиться) с ней либо поглотить ее, приобретя контрольный пакет акций на фондовом рынке. Другими словами, в процессе органической диверсификации процедуры слияния/поглощения новая объединенная система приобрела новые эмерджентные свойства.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2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3388" y="1617657"/>
            <a:ext cx="11410950" cy="3254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свойства существуют, пока существует сама система как единое целое. Именно поэтому эмерджентность считают проявлением внутренней целостности системы и называют системообразующим фактором. Чем больше отличаются свойства системы от суммы свойств ее элементов, тем выше ее организованность.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88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824" y="181451"/>
            <a:ext cx="11268075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Техника агрегирования</a:t>
            </a:r>
            <a:endParaRPr lang="en-US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Как и в случае декомпозиции, техника агрегирования основана на использовании определенных моделей исследуемой или проек­тируемой системы. По аналогии их можно назвать модели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основания агрегирования. Именно они определяют, какие части должны войти в состав системы и как они должны быть связаны между собой. Разные цели и условия агрегирования приводят к необходимости использовать разные модели, что в конечном итоге определяет тип агрегата и технику его построения. В самом общем виде агрегирование можно определить как установление отноше­ний на заданном множестве элементов.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3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973" y="990034"/>
            <a:ext cx="11396663" cy="5193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Всякое сложное явление требует рассмотрения с разных точек зрения и многопланового описания. Только агрегированное описание в терминах нескольких качественно различающихся языков позволяет охарактеризовать явление с достаточной полнотой. 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автомобильная авария должна рассматриваться не только как физическое явление, вызванное техническим состоянием автомобиля, качеством дорожного покрытия, силами инерции, трения и удара, но и как явление медицинского, социального, экономического и юридического характера.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7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949" y="606326"/>
            <a:ext cx="11610975" cy="55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реальной жизни не бывает проблем чисто физических, экономических. юридических и даже системных. Эта многоплановость реальной жизни ставит перед системным аналитиком неизбежный вопрос о допустимой минимизации описания системы. Однако, если в рамках операции декомпозиции этот вопрос решался компромиссно с использованием понятия «существенность», что давало некоторую свободу выбора, сопровождаемую риском недостаточной полноты или излишней подробности, то при агрегировании вопрос очень ужесточается - риск неполноты становится недопустимым, поскольку при наличии неполноты речь может идти вообще не о том, что мы имеем в виду, а риск переопределения влечет за собой большие затраты.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345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1325</Words>
  <Application>Microsoft Office PowerPoint</Application>
  <PresentationFormat>Широкоэкранный</PresentationFormat>
  <Paragraphs>31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Назаренко</dc:creator>
  <cp:lastModifiedBy>Антон Назаренко</cp:lastModifiedBy>
  <cp:revision>2</cp:revision>
  <dcterms:created xsi:type="dcterms:W3CDTF">2016-02-09T21:11:03Z</dcterms:created>
  <dcterms:modified xsi:type="dcterms:W3CDTF">2016-02-10T10:38:08Z</dcterms:modified>
</cp:coreProperties>
</file>